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80" r:id="rId4"/>
    <p:sldId id="278" r:id="rId5"/>
    <p:sldId id="27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Non-Monolithic Script Module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22417" cy="1116106"/>
          </a:xfrm>
        </p:spPr>
        <p:txBody>
          <a:bodyPr/>
          <a:lstStyle/>
          <a:p>
            <a:r>
              <a:rPr lang="en-US" dirty="0"/>
              <a:t>Benefits of Non-Monolithic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  <a:p>
            <a:r>
              <a:rPr lang="en-US" dirty="0"/>
              <a:t>Helps Avoid (Reduces) Merge Conflicts</a:t>
            </a:r>
          </a:p>
          <a:p>
            <a:r>
              <a:rPr lang="en-US" dirty="0"/>
              <a:t>See Functions Changed in a Commit</a:t>
            </a:r>
          </a:p>
          <a:p>
            <a:r>
              <a:rPr lang="en-US" dirty="0"/>
              <a:t>Find and Know a Function’s File</a:t>
            </a:r>
          </a:p>
          <a:p>
            <a:r>
              <a:rPr lang="en-US" dirty="0"/>
              <a:t>Re-Use Helper Functions</a:t>
            </a:r>
          </a:p>
          <a:p>
            <a:r>
              <a:rPr lang="en-US" dirty="0"/>
              <a:t>Sharing Individual Functions</a:t>
            </a:r>
          </a:p>
          <a:p>
            <a:r>
              <a:rPr lang="en-US" dirty="0"/>
              <a:t>Code Signing</a:t>
            </a:r>
          </a:p>
        </p:txBody>
      </p:sp>
    </p:spTree>
    <p:extLst>
      <p:ext uri="{BB962C8B-B14F-4D97-AF65-F5344CB8AC3E}">
        <p14:creationId xmlns:p14="http://schemas.microsoft.com/office/powerpoint/2010/main" val="10693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2084</TotalTime>
  <Words>178</Words>
  <Application>Microsoft Office PowerPoint</Application>
  <PresentationFormat>On-screen Show (4:3)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Consolas</vt:lpstr>
      <vt:lpstr>Rockwell</vt:lpstr>
      <vt:lpstr>Wingdings</vt:lpstr>
      <vt:lpstr>Advantage</vt:lpstr>
      <vt:lpstr>PowerShell Non-Monolithic Script Module Design</vt:lpstr>
      <vt:lpstr>Get-Help –Name ‘about_Presenter’</vt:lpstr>
      <vt:lpstr>Benefits of Non-Monolithic Modules</vt:lpstr>
      <vt:lpstr>Start-Process ‘Demo’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168</cp:revision>
  <dcterms:created xsi:type="dcterms:W3CDTF">2015-04-24T20:45:20Z</dcterms:created>
  <dcterms:modified xsi:type="dcterms:W3CDTF">2017-08-22T21:44:06Z</dcterms:modified>
</cp:coreProperties>
</file>

<file path=docProps/thumbnail.jpeg>
</file>